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6" r:id="rId3"/>
    <p:sldId id="294" r:id="rId4"/>
    <p:sldId id="275" r:id="rId5"/>
    <p:sldId id="274" r:id="rId6"/>
    <p:sldId id="277" r:id="rId7"/>
    <p:sldId id="279" r:id="rId8"/>
    <p:sldId id="278" r:id="rId9"/>
  </p:sldIdLst>
  <p:sldSz cx="10693400" cy="7561263"/>
  <p:notesSz cx="6858000" cy="9144000"/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1434" y="-102"/>
      </p:cViewPr>
      <p:guideLst>
        <p:guide orient="horz" pos="2382"/>
        <p:guide pos="3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02005" y="2348894"/>
            <a:ext cx="9089390" cy="162077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4010" y="4284716"/>
            <a:ext cx="7485380" cy="193232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398774" y="302803"/>
            <a:ext cx="2606517" cy="645157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79226" y="302803"/>
            <a:ext cx="7641326" cy="645157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705" y="4858813"/>
            <a:ext cx="9089390" cy="1501751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4705" y="3204786"/>
            <a:ext cx="9089390" cy="1654026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9784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9569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9353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913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8922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870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8491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98276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79226" y="1764296"/>
            <a:ext cx="5123921" cy="4990084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881370" y="1764296"/>
            <a:ext cx="5123921" cy="4990084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0" y="302801"/>
            <a:ext cx="9624060" cy="1260211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92533"/>
            <a:ext cx="4724775" cy="705367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7845" indent="0">
              <a:buNone/>
              <a:defRPr sz="2200" b="1"/>
            </a:lvl2pPr>
            <a:lvl3pPr marL="995690" indent="0">
              <a:buNone/>
              <a:defRPr sz="2000" b="1"/>
            </a:lvl3pPr>
            <a:lvl4pPr marL="1493535" indent="0">
              <a:buNone/>
              <a:defRPr sz="1700" b="1"/>
            </a:lvl4pPr>
            <a:lvl5pPr marL="1991380" indent="0">
              <a:buNone/>
              <a:defRPr sz="1700" b="1"/>
            </a:lvl5pPr>
            <a:lvl6pPr marL="2489225" indent="0">
              <a:buNone/>
              <a:defRPr sz="1700" b="1"/>
            </a:lvl6pPr>
            <a:lvl7pPr marL="2987070" indent="0">
              <a:buNone/>
              <a:defRPr sz="1700" b="1"/>
            </a:lvl7pPr>
            <a:lvl8pPr marL="3484916" indent="0">
              <a:buNone/>
              <a:defRPr sz="1700" b="1"/>
            </a:lvl8pPr>
            <a:lvl9pPr marL="3982761" indent="0">
              <a:buNone/>
              <a:defRPr sz="17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34670" y="2397901"/>
            <a:ext cx="4724775" cy="4356478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32099" y="1692533"/>
            <a:ext cx="4726632" cy="705367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97845" indent="0">
              <a:buNone/>
              <a:defRPr sz="2200" b="1"/>
            </a:lvl2pPr>
            <a:lvl3pPr marL="995690" indent="0">
              <a:buNone/>
              <a:defRPr sz="2000" b="1"/>
            </a:lvl3pPr>
            <a:lvl4pPr marL="1493535" indent="0">
              <a:buNone/>
              <a:defRPr sz="1700" b="1"/>
            </a:lvl4pPr>
            <a:lvl5pPr marL="1991380" indent="0">
              <a:buNone/>
              <a:defRPr sz="1700" b="1"/>
            </a:lvl5pPr>
            <a:lvl6pPr marL="2489225" indent="0">
              <a:buNone/>
              <a:defRPr sz="1700" b="1"/>
            </a:lvl6pPr>
            <a:lvl7pPr marL="2987070" indent="0">
              <a:buNone/>
              <a:defRPr sz="1700" b="1"/>
            </a:lvl7pPr>
            <a:lvl8pPr marL="3484916" indent="0">
              <a:buNone/>
              <a:defRPr sz="1700" b="1"/>
            </a:lvl8pPr>
            <a:lvl9pPr marL="3982761" indent="0">
              <a:buNone/>
              <a:defRPr sz="17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32099" y="2397901"/>
            <a:ext cx="4726632" cy="4356478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0" y="301050"/>
            <a:ext cx="3518055" cy="1281214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80823" y="301052"/>
            <a:ext cx="5977907" cy="6453328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6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34670" y="1582266"/>
            <a:ext cx="3518055" cy="5172114"/>
          </a:xfrm>
        </p:spPr>
        <p:txBody>
          <a:bodyPr/>
          <a:lstStyle>
            <a:lvl1pPr marL="0" indent="0">
              <a:buNone/>
              <a:defRPr sz="1500"/>
            </a:lvl1pPr>
            <a:lvl2pPr marL="497845" indent="0">
              <a:buNone/>
              <a:defRPr sz="1300"/>
            </a:lvl2pPr>
            <a:lvl3pPr marL="995690" indent="0">
              <a:buNone/>
              <a:defRPr sz="1100"/>
            </a:lvl3pPr>
            <a:lvl4pPr marL="1493535" indent="0">
              <a:buNone/>
              <a:defRPr sz="1000"/>
            </a:lvl4pPr>
            <a:lvl5pPr marL="1991380" indent="0">
              <a:buNone/>
              <a:defRPr sz="1000"/>
            </a:lvl5pPr>
            <a:lvl6pPr marL="2489225" indent="0">
              <a:buNone/>
              <a:defRPr sz="1000"/>
            </a:lvl6pPr>
            <a:lvl7pPr marL="2987070" indent="0">
              <a:buNone/>
              <a:defRPr sz="1000"/>
            </a:lvl7pPr>
            <a:lvl8pPr marL="3484916" indent="0">
              <a:buNone/>
              <a:defRPr sz="1000"/>
            </a:lvl8pPr>
            <a:lvl9pPr marL="3982761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3500"/>
            </a:lvl1pPr>
            <a:lvl2pPr marL="497845" indent="0">
              <a:buNone/>
              <a:defRPr sz="3000"/>
            </a:lvl2pPr>
            <a:lvl3pPr marL="995690" indent="0">
              <a:buNone/>
              <a:defRPr sz="2600"/>
            </a:lvl3pPr>
            <a:lvl4pPr marL="1493535" indent="0">
              <a:buNone/>
              <a:defRPr sz="2200"/>
            </a:lvl4pPr>
            <a:lvl5pPr marL="1991380" indent="0">
              <a:buNone/>
              <a:defRPr sz="2200"/>
            </a:lvl5pPr>
            <a:lvl6pPr marL="2489225" indent="0">
              <a:buNone/>
              <a:defRPr sz="2200"/>
            </a:lvl6pPr>
            <a:lvl7pPr marL="2987070" indent="0">
              <a:buNone/>
              <a:defRPr sz="2200"/>
            </a:lvl7pPr>
            <a:lvl8pPr marL="3484916" indent="0">
              <a:buNone/>
              <a:defRPr sz="2200"/>
            </a:lvl8pPr>
            <a:lvl9pPr marL="3982761" indent="0">
              <a:buNone/>
              <a:defRPr sz="22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500"/>
            </a:lvl1pPr>
            <a:lvl2pPr marL="497845" indent="0">
              <a:buNone/>
              <a:defRPr sz="1300"/>
            </a:lvl2pPr>
            <a:lvl3pPr marL="995690" indent="0">
              <a:buNone/>
              <a:defRPr sz="1100"/>
            </a:lvl3pPr>
            <a:lvl4pPr marL="1493535" indent="0">
              <a:buNone/>
              <a:defRPr sz="1000"/>
            </a:lvl4pPr>
            <a:lvl5pPr marL="1991380" indent="0">
              <a:buNone/>
              <a:defRPr sz="1000"/>
            </a:lvl5pPr>
            <a:lvl6pPr marL="2489225" indent="0">
              <a:buNone/>
              <a:defRPr sz="1000"/>
            </a:lvl6pPr>
            <a:lvl7pPr marL="2987070" indent="0">
              <a:buNone/>
              <a:defRPr sz="1000"/>
            </a:lvl7pPr>
            <a:lvl8pPr marL="3484916" indent="0">
              <a:buNone/>
              <a:defRPr sz="1000"/>
            </a:lvl8pPr>
            <a:lvl9pPr marL="3982761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34670" y="302801"/>
            <a:ext cx="9624060" cy="1260211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764296"/>
            <a:ext cx="9624060" cy="4990084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670" y="7008172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23AFA-F50B-4944-91D3-ED8D34DC9E41}" type="datetimeFigureOut">
              <a:rPr lang="ko-KR" altLang="en-US" smtClean="0"/>
              <a:pPr/>
              <a:t>2016-03-17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653579" y="7008172"/>
            <a:ext cx="3386243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663603" y="7008172"/>
            <a:ext cx="2495127" cy="40256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9B6B1-0559-4305-B98F-5F57407DE7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95690" rtl="0" eaLnBrk="1" latinLnBrk="1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03_0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03_0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03_0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03_0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03_0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03_1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03_1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03_2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111"/>
            <a:ext cx="10692384" cy="7559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0</Words>
  <Application>Microsoft Office PowerPoint</Application>
  <PresentationFormat>사용자 지정</PresentationFormat>
  <Paragraphs>0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.</dc:creator>
  <cp:lastModifiedBy>에바다약국</cp:lastModifiedBy>
  <cp:revision>28</cp:revision>
  <dcterms:created xsi:type="dcterms:W3CDTF">2011-12-06T09:10:51Z</dcterms:created>
  <dcterms:modified xsi:type="dcterms:W3CDTF">2016-03-17T11:28:22Z</dcterms:modified>
</cp:coreProperties>
</file>

<file path=docProps/thumbnail.jpeg>
</file>